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1407" autoAdjust="0"/>
  </p:normalViewPr>
  <p:slideViewPr>
    <p:cSldViewPr snapToGrid="0">
      <p:cViewPr varScale="1">
        <p:scale>
          <a:sx n="30" d="100"/>
          <a:sy n="30" d="100"/>
        </p:scale>
        <p:origin x="2034" y="210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0F3B8DE-91A3-4FA8-99B2-8B9342E6C76D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68317FC-7A7A-4190-AAA8-A23B97CA060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714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8317FC-7A7A-4190-AAA8-A23B97CA060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19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74761B7-5DE7-4B1D-B876-3C5F3ADC4A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5" y="-1"/>
            <a:ext cx="25193058" cy="18000663"/>
          </a:xfrm>
          <a:prstGeom prst="rect">
            <a:avLst/>
          </a:prstGeom>
        </p:spPr>
      </p:pic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1232" y="4481478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33208" y="6046058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3" y="9511240"/>
            <a:ext cx="8705088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err="1">
                <a:cs typeface="B Nazanin" pitchFamily="2" charset="-78"/>
              </a:rPr>
              <a:t>به‌منظور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يكسان‌سازي</a:t>
            </a:r>
            <a:r>
              <a:rPr lang="fa-IR" sz="2800" dirty="0">
                <a:cs typeface="B Nazanin" pitchFamily="2" charset="-78"/>
              </a:rPr>
              <a:t> مجموعه لازم است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همة</a:t>
            </a:r>
            <a:r>
              <a:rPr lang="fa-IR" sz="2800" dirty="0">
                <a:cs typeface="B Nazanin" pitchFamily="2" charset="-78"/>
              </a:rPr>
              <a:t> مقالات پوستری با </a:t>
            </a:r>
            <a:r>
              <a:rPr lang="fa-IR" sz="2800" dirty="0" err="1">
                <a:cs typeface="B Nazanin" pitchFamily="2" charset="-78"/>
              </a:rPr>
              <a:t>طرحي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كاملاً</a:t>
            </a:r>
            <a:r>
              <a:rPr lang="fa-IR" sz="2800" dirty="0">
                <a:cs typeface="B Nazanin" pitchFamily="2" charset="-78"/>
              </a:rPr>
              <a:t> هماهنگ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شوند. (</a:t>
            </a:r>
            <a:r>
              <a:rPr lang="fa-IR" sz="2800" dirty="0" err="1">
                <a:cs typeface="B Nazanin" pitchFamily="2" charset="-78"/>
              </a:rPr>
              <a:t>رنگ‌بندی</a:t>
            </a:r>
            <a:r>
              <a:rPr lang="fa-IR" sz="2800" dirty="0">
                <a:cs typeface="B Nazanin" pitchFamily="2" charset="-78"/>
              </a:rPr>
              <a:t>، </a:t>
            </a:r>
            <a:r>
              <a:rPr lang="fa-IR" sz="2800" dirty="0" err="1">
                <a:cs typeface="B Nazanin" pitchFamily="2" charset="-78"/>
              </a:rPr>
              <a:t>جانمایی</a:t>
            </a:r>
            <a:r>
              <a:rPr lang="fa-IR" sz="2800" dirty="0">
                <a:cs typeface="B Nazanin" pitchFamily="2" charset="-78"/>
              </a:rPr>
              <a:t> مطالب، دو </a:t>
            </a:r>
            <a:r>
              <a:rPr lang="fa-IR" sz="2800" dirty="0" err="1">
                <a:cs typeface="B Nazanin" pitchFamily="2" charset="-78"/>
              </a:rPr>
              <a:t>ستونه</a:t>
            </a:r>
            <a:r>
              <a:rPr lang="fa-IR" sz="2800" dirty="0">
                <a:cs typeface="B Nazanin" pitchFamily="2" charset="-78"/>
              </a:rPr>
              <a:t> بودن و اندازه </a:t>
            </a:r>
            <a:r>
              <a:rPr lang="fa-IR" sz="2800" dirty="0" err="1">
                <a:cs typeface="B Nazanin" pitchFamily="2" charset="-78"/>
              </a:rPr>
              <a:t>ستون‌های</a:t>
            </a:r>
            <a:r>
              <a:rPr lang="fa-IR" sz="2800" dirty="0">
                <a:cs typeface="B Nazanin" pitchFamily="2" charset="-78"/>
              </a:rPr>
              <a:t> چپ و راست و ...).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به </a:t>
            </a:r>
            <a:r>
              <a:rPr lang="fa-IR" sz="2800" dirty="0" err="1">
                <a:cs typeface="B Nazanin" pitchFamily="2" charset="-78"/>
              </a:rPr>
              <a:t>نويسندگان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كمك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مي‌كند</a:t>
            </a:r>
            <a:r>
              <a:rPr lang="fa-IR" sz="2800" dirty="0">
                <a:cs typeface="B Nazanin" pitchFamily="2" charset="-78"/>
              </a:rPr>
              <a:t> تا </a:t>
            </a:r>
            <a:r>
              <a:rPr lang="fa-IR" sz="2800" dirty="0" err="1">
                <a:cs typeface="B Nazanin" pitchFamily="2" charset="-78"/>
              </a:rPr>
              <a:t>مقالة</a:t>
            </a:r>
            <a:r>
              <a:rPr lang="fa-IR" sz="2800" dirty="0">
                <a:cs typeface="B Nazanin" pitchFamily="2" charset="-78"/>
              </a:rPr>
              <a:t> خود را با طرح مورد قبول همایش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نمايند</a:t>
            </a:r>
            <a:r>
              <a:rPr lang="fa-IR" sz="2800" dirty="0">
                <a:cs typeface="B Nazanin" pitchFamily="2" charset="-78"/>
              </a:rPr>
              <a:t>. توجه شود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فرمت </a:t>
            </a:r>
            <a:r>
              <a:rPr lang="fa-IR" sz="2800" dirty="0" err="1">
                <a:cs typeface="B Nazanin" pitchFamily="2" charset="-78"/>
              </a:rPr>
              <a:t>ظاهري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</a:t>
            </a:r>
            <a:r>
              <a:rPr lang="fa-IR" sz="2800" dirty="0" err="1">
                <a:cs typeface="B Nazanin" pitchFamily="2" charset="-78"/>
              </a:rPr>
              <a:t>لوگوهای</a:t>
            </a:r>
            <a:r>
              <a:rPr lang="fa-IR" sz="2800" dirty="0">
                <a:cs typeface="B Nazanin" pitchFamily="2" charset="-78"/>
              </a:rPr>
              <a:t>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 err="1">
                <a:cs typeface="B Nazanin" pitchFamily="2" charset="-78"/>
              </a:rPr>
              <a:t>براي</a:t>
            </a:r>
            <a:r>
              <a:rPr lang="fa-IR" sz="2800" dirty="0">
                <a:cs typeface="B Nazanin" pitchFamily="2" charset="-78"/>
              </a:rPr>
              <a:t> تهیه پوستر، فقط از نرم افزار </a:t>
            </a:r>
            <a:r>
              <a:rPr lang="fa-IR" sz="2800" dirty="0" err="1">
                <a:cs typeface="B Nazanin" pitchFamily="2" charset="-78"/>
              </a:rPr>
              <a:t>مايكروسافت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نسخة</a:t>
            </a:r>
            <a:r>
              <a:rPr lang="fa-IR" sz="2800" dirty="0">
                <a:cs typeface="B Nazanin" pitchFamily="2" charset="-78"/>
              </a:rPr>
              <a:t> 2007 به بعد استفاده </a:t>
            </a:r>
            <a:r>
              <a:rPr lang="fa-IR" sz="2800" dirty="0" err="1">
                <a:cs typeface="B Nazanin" pitchFamily="2" charset="-78"/>
              </a:rPr>
              <a:t>كنيد</a:t>
            </a:r>
            <a:r>
              <a:rPr lang="fa-IR" sz="2800" dirty="0">
                <a:cs typeface="B Nazanin" pitchFamily="2" charset="-78"/>
              </a:rPr>
              <a:t>. </a:t>
            </a:r>
            <a:r>
              <a:rPr lang="fa-IR" sz="2800" dirty="0" err="1">
                <a:cs typeface="B Nazanin" pitchFamily="2" charset="-78"/>
              </a:rPr>
              <a:t>زيربخش‌ها</a:t>
            </a:r>
            <a:r>
              <a:rPr lang="fa-IR" sz="2800" dirty="0">
                <a:cs typeface="B Nazanin" pitchFamily="2" charset="-78"/>
              </a:rPr>
              <a:t>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47787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47803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7229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908355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924765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52136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6" y="4296166"/>
            <a:ext cx="708867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69" y="8136116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8" y="7479182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6" y="8151303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42369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43781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366</Words>
  <Application>Microsoft Office PowerPoint</Application>
  <PresentationFormat>Custom</PresentationFormat>
  <Paragraphs>50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61</cp:revision>
  <cp:lastPrinted>2015-05-08T18:45:21Z</cp:lastPrinted>
  <dcterms:created xsi:type="dcterms:W3CDTF">2015-05-08T18:10:50Z</dcterms:created>
  <dcterms:modified xsi:type="dcterms:W3CDTF">2026-02-01T07:51:17Z</dcterms:modified>
</cp:coreProperties>
</file>