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62" r:id="rId2"/>
    <p:sldId id="256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6" autoAdjust="0"/>
    <p:restoredTop sz="93778" autoAdjust="0"/>
  </p:normalViewPr>
  <p:slideViewPr>
    <p:cSldViewPr snapToGrid="0">
      <p:cViewPr varScale="1">
        <p:scale>
          <a:sx n="81" d="100"/>
          <a:sy n="81" d="100"/>
        </p:scale>
        <p:origin x="9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FC53E72-9CF9-4634-87E8-D1D6E57035D8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29D71B5-FAFE-45D9-B142-A23C4C44AA2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91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D71B5-FAFE-45D9-B142-A23C4C44AA2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693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64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84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958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7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69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99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4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68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77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492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9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156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74680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8751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711" y="1896533"/>
            <a:ext cx="11108267" cy="4238453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24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sz="2400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</a:t>
            </a:r>
            <a:r>
              <a:rPr lang="fa-IR" altLang="en-US" sz="24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. اسم فایل پاورپوینت و موضوع ایمیل 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hlinkClick r:id="rId2"/>
              </a:rPr>
              <a:t>powerpoint.conf@gmail.com</a:t>
            </a:r>
            <a:endParaRPr lang="fa-IR" sz="2400" dirty="0"/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23910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1966309"/>
            <a:ext cx="10083800" cy="3747753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24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7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422" y="2009422"/>
            <a:ext cx="11243734" cy="412556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04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2649992"/>
            <a:ext cx="10083800" cy="348499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473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325</Words>
  <Application>Microsoft Office PowerPoint</Application>
  <PresentationFormat>Widescreen</PresentationFormat>
  <Paragraphs>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confitc.ir</dc:title>
  <dc:creator>Jamshidi</dc:creator>
  <cp:keywords>MohsenJDZ</cp:keywords>
  <cp:lastModifiedBy>Raymand Pajouh</cp:lastModifiedBy>
  <cp:revision>36</cp:revision>
  <dcterms:created xsi:type="dcterms:W3CDTF">2018-02-17T09:00:12Z</dcterms:created>
  <dcterms:modified xsi:type="dcterms:W3CDTF">2026-02-01T07:50:49Z</dcterms:modified>
</cp:coreProperties>
</file>