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8"/>
  </p:notesMasterIdLst>
  <p:sldIdLst>
    <p:sldId id="262" r:id="rId2"/>
    <p:sldId id="256" r:id="rId3"/>
    <p:sldId id="269" r:id="rId4"/>
    <p:sldId id="263" r:id="rId5"/>
    <p:sldId id="271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71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3481" autoAdjust="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285B3CD-A02D-422F-9B7C-310F64B2550F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73DB785B-D1A2-489E-A209-C4F42B6BC2F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454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B785B-D1A2-489E-A209-C4F42B6BC2F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8926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9F4CA-3C16-4A2A-98C0-748F1F5501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29718-488E-409B-86FB-5D9CDB746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E5769-C179-4C93-BE58-FF7DCCD6E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EEC82-B84C-4005-9262-0B40B6B73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28B7F-029B-4EA5-9B36-49618E772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550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69B50-9DBE-4360-8E34-7AEE55E87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19E300-98D5-4202-A726-2CE48C9382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F43BC-3856-4C0C-ACB2-16F18C418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4A9D0-4A20-478C-933C-86E9F9F42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5E02E-7B56-411A-A31C-E69B360E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463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70B27-7AE3-45CB-8B2E-4FCC7F7FF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035579-EC45-4296-B5DC-96C9D3D21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32396-6E0F-466D-B778-EE2F4C473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7C48A-EF8B-42A9-B487-B19CFBB3B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229AD-15B6-4D34-9C89-D1A1A2FF4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8802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32271-EB84-453A-8989-ACC77DD3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06B5A-0279-42A4-AE4A-F94B7FE90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827807-A3D4-48B7-88E1-8DA6E7B2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9A02A-4CEC-4270-AB61-F97FC8F63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95899-E164-4A69-9FD4-6958FD84C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799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8F799-02C7-4E4E-B0FC-A35186608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3C8B9-066D-449D-AC93-75F97DCCA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12419-7C9C-440F-858D-49C7B2703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4CDF0-1ABC-4F55-A59B-87D2FEE43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05010-25E2-415A-9005-5AFC7F2C9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92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7B70D-2A1E-4FEC-BCE0-EB0F301E6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C74BE-73AD-412C-A546-D0F7FEAD96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80014-53BE-43B5-9FDA-EC9700347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9657C0-71A5-471D-A5E8-00490511A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972F2-6CCE-45BF-B63D-8F42F2E5B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0E9BFB-E01C-493B-88D3-5E8FC9CC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554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961E6-F3EB-493A-8201-F4890B8D5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0E9393-DCB8-4CCE-8C65-5E54FAFFC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743703-10B7-43C4-B47C-70CE3CE6A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A89C93-D990-4876-A45C-1C7D27DC61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5CFCA8-80B5-4BD4-9EE0-E129145867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AD02B5-4FBA-4A49-B303-44DBDE22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113E9B-7531-4542-B4D5-2D814CD01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847D40-418F-4884-A6B7-ECF889E1C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876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A16D2-D414-4ED5-8067-9E6050F1F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8E22D3-B5A4-4202-8678-41930A342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17667-1F4E-45E4-BBAC-4E3D7D31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53EA60-697E-4F56-929E-7125F852B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588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444213-A96C-4273-8956-056A1908E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B82B01-53CD-492B-BF52-AC0145698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068025-3942-4A4C-ACC2-50A875D6D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195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6B6F4-6FFC-47F1-9EFE-64E0733C9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1059-ABF7-4E6E-A630-872C5F4DB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C5ACDC-BC7C-46EE-917D-5AFFF8AB3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023481-A604-4C5E-BB4B-281B70D78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D1091-86D2-4046-8C61-7CDF3E102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CEBB2-49C9-4281-9263-B21E07EBC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7289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345AD-64D4-4C81-A6DA-CCF0624EB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848B18-7FAC-4129-8526-937B2D8A5D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9C9A0C-D4DF-45F2-8BAE-04FD356F9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9B98-44E2-4A2A-BEDF-05A479663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668559-841E-4240-A26B-590564BB6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C93CC-BC86-4296-B6B7-68C61D44E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122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35FB81-D61A-4F71-B691-DD937466F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9E427-DBCD-4B52-A367-83E603CD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CEAFD-EFA1-46D0-81D8-B8265C0C06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8FFCE-0B2E-4DF4-AE5A-8A8A12F02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80F31-2EAA-4B1C-BDA5-9EDA2F92B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56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D1963CF-36BE-4FD7-8985-B2472EDE1B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9565" y="2026527"/>
            <a:ext cx="11532870" cy="1013853"/>
          </a:xfrm>
        </p:spPr>
        <p:txBody>
          <a:bodyPr/>
          <a:lstStyle/>
          <a:p>
            <a:pPr rtl="0"/>
            <a:r>
              <a:rPr lang="en-US" sz="4400" dirty="0">
                <a:solidFill>
                  <a:prstClr val="black"/>
                </a:solidFill>
                <a:cs typeface="B Titr" panose="00000700000000000000" pitchFamily="2" charset="-78"/>
              </a:rPr>
              <a:t>Title</a:t>
            </a:r>
            <a:endParaRPr lang="fa-IR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C6459AE-A525-4D4E-BAFC-B2B7AFF9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cs typeface="B Nazanin" panose="00000400000000000000" pitchFamily="2" charset="-78"/>
              </a:rPr>
              <a:t>Author Profile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768726"/>
            <a:ext cx="10749516" cy="4483218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>
                <a:latin typeface="Times New Roman "/>
                <a:cs typeface="B Nazanin" panose="00000400000000000000" pitchFamily="2" charset="-78"/>
              </a:rPr>
              <a:t> 05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اسفند ماه 1404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FADEFE-BE26-47BD-7C34-F5C1EC8D7E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432C4-7838-E61A-F497-94DCF1ABD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85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705E0F-325C-C7FE-C106-7DB8BFD00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232</Words>
  <Application>Microsoft Office PowerPoint</Application>
  <PresentationFormat>Widescreen</PresentationFormat>
  <Paragraphs>15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44</cp:revision>
  <dcterms:created xsi:type="dcterms:W3CDTF">2018-02-17T09:00:12Z</dcterms:created>
  <dcterms:modified xsi:type="dcterms:W3CDTF">2026-02-01T07:50:09Z</dcterms:modified>
</cp:coreProperties>
</file>